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296141"/>
            <a:ext cx="10947042" cy="2213822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71. Hong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3866"/>
            <a:ext cx="9144000" cy="3038459"/>
          </a:xfrm>
        </p:spPr>
        <p:txBody>
          <a:bodyPr>
            <a:normAutofit/>
          </a:bodyPr>
          <a:lstStyle/>
          <a:p>
            <a:r>
              <a:rPr lang="en-US" sz="3200" dirty="0"/>
              <a:t>Wondrous Love</a:t>
            </a:r>
          </a:p>
          <a:p>
            <a:r>
              <a:rPr lang="en-US" sz="3200" dirty="0"/>
              <a:t>John 3:16</a:t>
            </a:r>
          </a:p>
          <a:p>
            <a:r>
              <a:rPr lang="en-US" sz="3200" dirty="0"/>
              <a:t>John Harp </a:t>
            </a:r>
            <a:r>
              <a:rPr lang="en-US" sz="3200" dirty="0" err="1"/>
              <a:t>Steckton</a:t>
            </a:r>
            <a:r>
              <a:rPr lang="en-US" sz="3200" dirty="0"/>
              <a:t>, 1813-1877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Amawh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khinsa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mite, Pasian in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hi;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ngenlo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Pasian’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thokik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Pasian’ Ta;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zo hi,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si’n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sawpzo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kicingsak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Na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malep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 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093061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Satan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Tatsate’n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943839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194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71. Hong Itna Lamdang 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2018-10-11T03:50:28Z</dcterms:modified>
</cp:coreProperties>
</file>